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Raleway Medium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aleway-regular.fntdata"/><Relationship Id="rId36" Type="http://schemas.openxmlformats.org/officeDocument/2006/relationships/slide" Target="slides/slide30.xml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RalewayMedium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55" Type="http://schemas.openxmlformats.org/officeDocument/2006/relationships/font" Target="fonts/RalewayMedium-italic.fntdata"/><Relationship Id="rId10" Type="http://schemas.openxmlformats.org/officeDocument/2006/relationships/slide" Target="slides/slide4.xml"/><Relationship Id="rId54" Type="http://schemas.openxmlformats.org/officeDocument/2006/relationships/font" Target="fonts/Raleway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Raleway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0875c1c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0875c1c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063ba28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063ba28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063ba28b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063ba28b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c9d9bfe7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c9d9bfe7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c9d9bfe7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c9d9bfe7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c9d9bfe7a_6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c9d9bfe7a_6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c9d9bfe7a_6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c9d9bfe7a_6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063ba28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063ba28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063ba28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063ba28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c9d9bfe7a_6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c9d9bfe7a_6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c9d9bfe7a_6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c9d9bfe7a_6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063ba28b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063ba28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c9d9bfe7a_6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c9d9bfe7a_6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c9d9bfe7a_6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c9d9bfe7a_6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063ba28b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063ba28b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63ba28b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063ba28b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063ba28b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063ba28b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063ba28b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063ba28b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063ba28b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063ba28b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063ba28b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063ba28b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063ba28b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063ba28b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063ba28b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063ba28b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0875c1c0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0875c1c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0875c1c0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0875c1c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9d9bfe7a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c9d9bfe7a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c9d9bfe7a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c9d9bfe7a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a57ae130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a57ae130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c9d9bfe7a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c9d9bfe7a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c9d9bfe7a_6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c9d9bfe7a_6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0875c1c0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0875c1c0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13725" y="-13725"/>
            <a:ext cx="9188100" cy="519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0" y="491550"/>
            <a:ext cx="9144000" cy="4651800"/>
          </a:xfrm>
          <a:prstGeom prst="rect">
            <a:avLst/>
          </a:prstGeom>
          <a:solidFill>
            <a:srgbClr val="562B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 amt="27000"/>
          </a:blip>
          <a:srcRect b="21275" l="0" r="0" t="2411"/>
          <a:stretch/>
        </p:blipFill>
        <p:spPr>
          <a:xfrm>
            <a:off x="0" y="491550"/>
            <a:ext cx="9143999" cy="46519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4"/>
          <p:cNvGrpSpPr/>
          <p:nvPr/>
        </p:nvGrpSpPr>
        <p:grpSpPr>
          <a:xfrm rot="5400000">
            <a:off x="3175013" y="2734482"/>
            <a:ext cx="767327" cy="21851"/>
            <a:chOff x="4580576" y="2588998"/>
            <a:chExt cx="1064401" cy="25200"/>
          </a:xfrm>
        </p:grpSpPr>
        <p:sp>
          <p:nvSpPr>
            <p:cNvPr id="62" name="Google Shape;62;p14"/>
            <p:cNvSpPr/>
            <p:nvPr/>
          </p:nvSpPr>
          <p:spPr>
            <a:xfrm rot="-5400000">
              <a:off x="5409327" y="2378548"/>
              <a:ext cx="25200" cy="446100"/>
            </a:xfrm>
            <a:prstGeom prst="rect">
              <a:avLst/>
            </a:prstGeom>
            <a:solidFill>
              <a:srgbClr val="461E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rot="-5400000">
              <a:off x="4877126" y="2292448"/>
              <a:ext cx="25200" cy="618300"/>
            </a:xfrm>
            <a:prstGeom prst="rect">
              <a:avLst/>
            </a:prstGeom>
            <a:solidFill>
              <a:srgbClr val="F555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32437" l="0" r="0" t="17719"/>
          <a:stretch/>
        </p:blipFill>
        <p:spPr>
          <a:xfrm>
            <a:off x="278075" y="2363633"/>
            <a:ext cx="3384125" cy="6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662200" y="2150850"/>
            <a:ext cx="5170200" cy="12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0" sz="3200">
                <a:solidFill>
                  <a:srgbClr val="FFFFFF"/>
                </a:solidFill>
                <a:highlight>
                  <a:srgbClr val="F55523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2B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 amt="5000"/>
          </a:blip>
          <a:srcRect b="14777" l="9738" r="9439" t="14918"/>
          <a:stretch/>
        </p:blipFill>
        <p:spPr>
          <a:xfrm>
            <a:off x="0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drão Mobiliza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075" y="458375"/>
            <a:ext cx="32393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523"/>
              </a:buClr>
              <a:buSzPts val="1800"/>
              <a:buChar char="●"/>
              <a:defRPr>
                <a:solidFill>
                  <a:srgbClr val="562B8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○"/>
              <a:defRPr>
                <a:solidFill>
                  <a:srgbClr val="562B8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■"/>
              <a:defRPr>
                <a:solidFill>
                  <a:srgbClr val="562B8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●"/>
              <a:defRPr>
                <a:solidFill>
                  <a:srgbClr val="562B8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○"/>
              <a:defRPr>
                <a:solidFill>
                  <a:srgbClr val="562B8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■"/>
              <a:defRPr>
                <a:solidFill>
                  <a:srgbClr val="562B8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●"/>
              <a:defRPr>
                <a:solidFill>
                  <a:srgbClr val="562B8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○"/>
              <a:defRPr>
                <a:solidFill>
                  <a:srgbClr val="562B8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55523"/>
              </a:buClr>
              <a:buSzPts val="1400"/>
              <a:buChar char="■"/>
              <a:defRPr>
                <a:solidFill>
                  <a:srgbClr val="562B8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50" y="953675"/>
            <a:ext cx="1557100" cy="4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2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075" y="458375"/>
            <a:ext cx="32393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50" y="953675"/>
            <a:ext cx="1557100" cy="4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3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075" y="458375"/>
            <a:ext cx="32393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50" y="953675"/>
            <a:ext cx="1557100" cy="4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075" y="458375"/>
            <a:ext cx="32393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50" y="953675"/>
            <a:ext cx="1557100" cy="4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idx="2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m uma coluna 1">
  <p:cSld name="ONE_COLUMN_TEXT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075" y="458375"/>
            <a:ext cx="32393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523"/>
              </a:buClr>
              <a:buSzPts val="1800"/>
              <a:buChar char="●"/>
              <a:defRPr>
                <a:solidFill>
                  <a:srgbClr val="562B8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○"/>
              <a:defRPr>
                <a:solidFill>
                  <a:srgbClr val="562B8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■"/>
              <a:defRPr>
                <a:solidFill>
                  <a:srgbClr val="562B8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●"/>
              <a:defRPr>
                <a:solidFill>
                  <a:srgbClr val="562B8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○"/>
              <a:defRPr>
                <a:solidFill>
                  <a:srgbClr val="562B8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■"/>
              <a:defRPr>
                <a:solidFill>
                  <a:srgbClr val="562B8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●"/>
              <a:defRPr>
                <a:solidFill>
                  <a:srgbClr val="562B8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Char char="○"/>
              <a:defRPr>
                <a:solidFill>
                  <a:srgbClr val="562B8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55523"/>
              </a:buClr>
              <a:buSzPts val="1400"/>
              <a:buChar char="■"/>
              <a:defRPr>
                <a:solidFill>
                  <a:srgbClr val="562B8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55523"/>
              </a:buClr>
              <a:buSzPts val="4800"/>
              <a:buNone/>
              <a:defRPr sz="4800">
                <a:solidFill>
                  <a:srgbClr val="F555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562B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55523"/>
              </a:buClr>
              <a:buSzPts val="4200"/>
              <a:buNone/>
              <a:defRPr sz="4200">
                <a:solidFill>
                  <a:srgbClr val="F5552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55523"/>
              </a:buClr>
              <a:buSzPts val="12000"/>
              <a:buNone/>
              <a:defRPr sz="12000">
                <a:solidFill>
                  <a:srgbClr val="F5552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erramento">
  <p:cSld name="CUSTOM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0" y="865250"/>
            <a:ext cx="9144000" cy="32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1E6E"/>
              </a:buClr>
              <a:buSzPts val="4800"/>
              <a:buNone/>
              <a:defRPr b="0" sz="4800">
                <a:solidFill>
                  <a:srgbClr val="461E6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26"/>
          <p:cNvSpPr txBox="1"/>
          <p:nvPr/>
        </p:nvSpPr>
        <p:spPr>
          <a:xfrm>
            <a:off x="0" y="3152025"/>
            <a:ext cx="9177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61E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61E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www.mobiliza.com.br</a:t>
            </a:r>
            <a:endParaRPr sz="1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5523"/>
              </a:buClr>
              <a:buSzPts val="1800"/>
              <a:buFont typeface="Raleway"/>
              <a:buChar char="●"/>
              <a:defRPr sz="1800"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Font typeface="Raleway"/>
              <a:buChar char="○"/>
              <a:defRPr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Font typeface="Raleway"/>
              <a:buChar char="■"/>
              <a:defRPr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Font typeface="Raleway"/>
              <a:buChar char="●"/>
              <a:defRPr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Font typeface="Raleway"/>
              <a:buChar char="○"/>
              <a:defRPr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Font typeface="Raleway"/>
              <a:buChar char="■"/>
              <a:defRPr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Font typeface="Raleway"/>
              <a:buChar char="●"/>
              <a:defRPr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55523"/>
              </a:buClr>
              <a:buSzPts val="1400"/>
              <a:buFont typeface="Raleway"/>
              <a:buChar char="○"/>
              <a:defRPr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55523"/>
              </a:buClr>
              <a:buSzPts val="1400"/>
              <a:buFont typeface="Raleway"/>
              <a:buChar char="■"/>
              <a:defRPr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3662200" y="2150850"/>
            <a:ext cx="5170200" cy="12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padrão mobiliza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375" y="43788"/>
            <a:ext cx="5111249" cy="505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925" y="41513"/>
            <a:ext cx="6958149" cy="50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64" y="154338"/>
            <a:ext cx="7381875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28575"/>
            <a:ext cx="476250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 rotWithShape="1">
          <a:blip r:embed="rId4">
            <a:alphaModFix/>
          </a:blip>
          <a:srcRect b="2909" l="0" r="0" t="2919"/>
          <a:stretch/>
        </p:blipFill>
        <p:spPr>
          <a:xfrm>
            <a:off x="1129588" y="23889"/>
            <a:ext cx="6884826" cy="50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4">
            <a:alphaModFix/>
          </a:blip>
          <a:srcRect b="-2438" l="-13769" r="-2523" t="0"/>
          <a:stretch/>
        </p:blipFill>
        <p:spPr>
          <a:xfrm>
            <a:off x="1097314" y="12"/>
            <a:ext cx="69493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259" y="-3"/>
            <a:ext cx="50434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4">
            <a:alphaModFix/>
          </a:blip>
          <a:srcRect b="2588" l="0" r="0" t="2579"/>
          <a:stretch/>
        </p:blipFill>
        <p:spPr>
          <a:xfrm>
            <a:off x="1124210" y="19901"/>
            <a:ext cx="6895600" cy="5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4">
            <a:alphaModFix/>
          </a:blip>
          <a:srcRect b="-4889" l="0" r="0" t="-9344"/>
          <a:stretch/>
        </p:blipFill>
        <p:spPr>
          <a:xfrm>
            <a:off x="2338222" y="-6"/>
            <a:ext cx="44675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375" y="47775"/>
            <a:ext cx="7237249" cy="50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Cuidados</a:t>
            </a:r>
            <a:endParaRPr/>
          </a:p>
        </p:txBody>
      </p:sp>
      <p:sp>
        <p:nvSpPr>
          <p:cNvPr id="136" name="Google Shape;136;p28"/>
          <p:cNvSpPr txBox="1"/>
          <p:nvPr>
            <p:ph type="title"/>
          </p:nvPr>
        </p:nvSpPr>
        <p:spPr>
          <a:xfrm>
            <a:off x="446100" y="953675"/>
            <a:ext cx="8251800" cy="41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highlight>
                <a:srgbClr val="F55523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aleway"/>
              <a:buChar char="●"/>
            </a:pPr>
            <a:r>
              <a:rPr b="1" lang="pt-BR" sz="2000">
                <a:solidFill>
                  <a:srgbClr val="461E6E"/>
                </a:solidFill>
                <a:latin typeface="Raleway"/>
                <a:ea typeface="Raleway"/>
                <a:cs typeface="Raleway"/>
                <a:sym typeface="Raleway"/>
              </a:rPr>
              <a:t>Cole o texto sem formatação </a:t>
            </a:r>
            <a:r>
              <a:rPr b="0" lang="pt-BR" sz="2000">
                <a:solidFill>
                  <a:srgbClr val="461E6E"/>
                </a:solidFill>
              </a:rPr>
              <a:t>(ctrl+shift+v)</a:t>
            </a:r>
            <a:endParaRPr b="0" sz="2000">
              <a:solidFill>
                <a:srgbClr val="461E6E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aleway"/>
              <a:buChar char="●"/>
            </a:pPr>
            <a:r>
              <a:rPr b="1" lang="pt-BR" sz="2000">
                <a:solidFill>
                  <a:srgbClr val="461E6E"/>
                </a:solidFill>
                <a:latin typeface="Raleway"/>
                <a:ea typeface="Raleway"/>
                <a:cs typeface="Raleway"/>
                <a:sym typeface="Raleway"/>
              </a:rPr>
              <a:t>Ou </a:t>
            </a:r>
            <a:r>
              <a:rPr lang="pt-BR" sz="2000">
                <a:solidFill>
                  <a:srgbClr val="461E6E"/>
                </a:solidFill>
              </a:rPr>
              <a:t>preste atenção</a:t>
            </a:r>
            <a:r>
              <a:rPr b="1" lang="pt-BR" sz="2000">
                <a:solidFill>
                  <a:srgbClr val="461E6E"/>
                </a:solidFill>
                <a:latin typeface="Raleway"/>
                <a:ea typeface="Raleway"/>
                <a:cs typeface="Raleway"/>
                <a:sym typeface="Raleway"/>
              </a:rPr>
              <a:t> nas especificações de cada caixa de texto</a:t>
            </a:r>
            <a:endParaRPr b="1" sz="2000">
              <a:solidFill>
                <a:srgbClr val="461E6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aleway"/>
              <a:buChar char="●"/>
            </a:pPr>
            <a:r>
              <a:rPr lang="pt-BR" sz="2000">
                <a:solidFill>
                  <a:srgbClr val="461E6E"/>
                </a:solidFill>
              </a:rPr>
              <a:t>Para adicionar telas novas, você pode duplicar um slide, ou criar um novo e escolher o padrão pela aba “layout”</a:t>
            </a:r>
            <a:endParaRPr sz="2000">
              <a:solidFill>
                <a:srgbClr val="461E6E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lang="pt-BR" sz="2000">
                <a:solidFill>
                  <a:srgbClr val="461E6E"/>
                </a:solidFill>
              </a:rPr>
              <a:t>Inserimos algumas ilustrações complementares no final da apresentação</a:t>
            </a:r>
            <a:endParaRPr sz="2000">
              <a:solidFill>
                <a:srgbClr val="461E6E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2000"/>
              <a:buChar char="●"/>
            </a:pPr>
            <a:r>
              <a:rPr lang="pt-BR" sz="2000">
                <a:solidFill>
                  <a:srgbClr val="461E6E"/>
                </a:solidFill>
              </a:rPr>
              <a:t>Para usar as imagens, copie e cole na tela em que você deseja</a:t>
            </a:r>
            <a:endParaRPr sz="2000">
              <a:solidFill>
                <a:srgbClr val="461E6E"/>
              </a:solidFill>
            </a:endParaRPr>
          </a:p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a apresentação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700" y="46150"/>
            <a:ext cx="5500601" cy="50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 b="6193" l="7579" r="2086" t="14704"/>
          <a:stretch/>
        </p:blipFill>
        <p:spPr>
          <a:xfrm>
            <a:off x="950463" y="180688"/>
            <a:ext cx="7327574" cy="47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650" y="0"/>
            <a:ext cx="73746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020" y="0"/>
            <a:ext cx="59404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915" y="0"/>
            <a:ext cx="73026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411" y="0"/>
            <a:ext cx="617967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150" y="0"/>
            <a:ext cx="50637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622" y="0"/>
            <a:ext cx="43747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777" y="0"/>
            <a:ext cx="52849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865" y="0"/>
            <a:ext cx="72107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</a:t>
            </a:r>
            <a:r>
              <a:rPr lang="pt-BR">
                <a:solidFill>
                  <a:srgbClr val="F55523"/>
                </a:solidFill>
              </a:rPr>
              <a:t>Subcapa</a:t>
            </a:r>
            <a:endParaRPr>
              <a:solidFill>
                <a:srgbClr val="F5552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0" y="865250"/>
            <a:ext cx="9144000" cy="32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55523"/>
                </a:solidFill>
                <a:latin typeface="Lato"/>
                <a:ea typeface="Lato"/>
                <a:cs typeface="Lato"/>
                <a:sym typeface="Lato"/>
              </a:rPr>
              <a:t>_</a:t>
            </a:r>
            <a:r>
              <a:rPr lang="pt-BR">
                <a:solidFill>
                  <a:srgbClr val="461E6E"/>
                </a:solidFill>
                <a:latin typeface="Lato"/>
                <a:ea typeface="Lato"/>
                <a:cs typeface="Lato"/>
                <a:sym typeface="Lato"/>
              </a:rPr>
              <a:t>vamos </a:t>
            </a:r>
            <a:r>
              <a:rPr b="1" lang="pt-BR">
                <a:solidFill>
                  <a:srgbClr val="461E6E"/>
                </a:solidFill>
                <a:latin typeface="Lato"/>
                <a:ea typeface="Lato"/>
                <a:cs typeface="Lato"/>
                <a:sym typeface="Lato"/>
              </a:rPr>
              <a:t>padronizar</a:t>
            </a:r>
            <a:endParaRPr b="1">
              <a:solidFill>
                <a:srgbClr val="461E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61E6E"/>
                </a:solidFill>
                <a:latin typeface="Lato"/>
                <a:ea typeface="Lato"/>
                <a:cs typeface="Lato"/>
                <a:sym typeface="Lato"/>
              </a:rPr>
              <a:t>apresentações </a:t>
            </a:r>
            <a:r>
              <a:rPr lang="pt-BR">
                <a:solidFill>
                  <a:srgbClr val="461E6E"/>
                </a:solidFill>
                <a:latin typeface="Lato"/>
                <a:ea typeface="Lato"/>
                <a:cs typeface="Lato"/>
                <a:sym typeface="Lato"/>
              </a:rPr>
              <a:t>juntos?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399425" y="1627175"/>
            <a:ext cx="32394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Lorem ipsum dolor sit amet, consectetur adipiscing elit. Cras vehicula placerat lectus, ac viverra enim suscipit vel. Nunc lacinia tincidunt turpis, eu pharetra quam vehicula at. </a:t>
            </a:r>
            <a:endParaRPr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Aliquam id est quis eros lacinia vestibulum. Cras placerat felis quis purus rutrum tristique. Duis dictum semper laoreet. Nulla facilisi.</a:t>
            </a:r>
            <a:endParaRPr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468" y="304025"/>
            <a:ext cx="6157381" cy="48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Título</a:t>
            </a:r>
            <a:endParaRPr/>
          </a:p>
        </p:txBody>
      </p:sp>
      <p:sp>
        <p:nvSpPr>
          <p:cNvPr id="151" name="Google Shape;151;p30"/>
          <p:cNvSpPr txBox="1"/>
          <p:nvPr>
            <p:ph idx="2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Tópico/subtítulo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00" y="105338"/>
            <a:ext cx="4986800" cy="493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/>
          <p:nvPr/>
        </p:nvSpPr>
        <p:spPr>
          <a:xfrm>
            <a:off x="169075" y="2440800"/>
            <a:ext cx="4197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461E6E"/>
                </a:solidFill>
                <a:latin typeface="Raleway"/>
                <a:ea typeface="Raleway"/>
                <a:cs typeface="Raleway"/>
                <a:sym typeface="Raleway"/>
              </a:rPr>
              <a:t>O que um Designer Gráfico precisa ter para trabalhar na Mobiliza?</a:t>
            </a:r>
            <a:endParaRPr>
              <a:solidFill>
                <a:srgbClr val="461E6E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75" y="1409206"/>
            <a:ext cx="2902575" cy="99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/>
        </p:nvSpPr>
        <p:spPr>
          <a:xfrm>
            <a:off x="532813" y="1598650"/>
            <a:ext cx="24423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rPr>
              <a:t>Área de criação dos treinamentos on-line.</a:t>
            </a:r>
            <a:endParaRPr b="1">
              <a:solidFill>
                <a:srgbClr val="562B8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48" y="2961275"/>
            <a:ext cx="2410575" cy="88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5211" y="2949987"/>
            <a:ext cx="2410575" cy="88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11" y="3553637"/>
            <a:ext cx="2410575" cy="88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11" y="4232237"/>
            <a:ext cx="2410575" cy="88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173" y="3598962"/>
            <a:ext cx="2410575" cy="88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4284050"/>
            <a:ext cx="3004700" cy="8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494275" y="3122625"/>
            <a:ext cx="15303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Capacidade de Composição</a:t>
            </a:r>
            <a:endParaRPr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988813" y="3837450"/>
            <a:ext cx="1530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Diagramação</a:t>
            </a:r>
            <a:endParaRPr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2427725" y="3101700"/>
            <a:ext cx="15303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Rigor técnico em design</a:t>
            </a:r>
            <a:endParaRPr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333838" y="4563025"/>
            <a:ext cx="2794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Uso de cores, formas</a:t>
            </a:r>
            <a:endParaRPr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3109350" y="4487225"/>
            <a:ext cx="15303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ser antenado</a:t>
            </a:r>
            <a:endParaRPr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3109350" y="3707575"/>
            <a:ext cx="15303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Tratamento de imagens</a:t>
            </a:r>
            <a:endParaRPr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3" name="Google Shape;173;p31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Título</a:t>
            </a:r>
            <a:endParaRPr/>
          </a:p>
        </p:txBody>
      </p:sp>
      <p:sp>
        <p:nvSpPr>
          <p:cNvPr id="174" name="Google Shape;174;p31"/>
          <p:cNvSpPr txBox="1"/>
          <p:nvPr>
            <p:ph idx="2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Tópico/subtítulo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025" y="568700"/>
            <a:ext cx="6654266" cy="483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197" y="1751076"/>
            <a:ext cx="3511724" cy="1201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751044" y="1970378"/>
            <a:ext cx="2084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Donec viverra pellentesque</a:t>
            </a:r>
            <a:endParaRPr sz="1800"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770" y="3094887"/>
            <a:ext cx="2916470" cy="106814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513124" y="3391823"/>
            <a:ext cx="2560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562B8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Fusce aliquam</a:t>
            </a:r>
            <a:endParaRPr sz="1800">
              <a:solidFill>
                <a:srgbClr val="562B8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85" name="Google Shape;185;p32"/>
          <p:cNvCxnSpPr>
            <a:stCxn id="182" idx="2"/>
            <a:endCxn id="184" idx="0"/>
          </p:cNvCxnSpPr>
          <p:nvPr/>
        </p:nvCxnSpPr>
        <p:spPr>
          <a:xfrm>
            <a:off x="1793244" y="2780978"/>
            <a:ext cx="0" cy="6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32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Título</a:t>
            </a:r>
            <a:endParaRPr/>
          </a:p>
        </p:txBody>
      </p:sp>
      <p:sp>
        <p:nvSpPr>
          <p:cNvPr id="187" name="Google Shape;187;p32"/>
          <p:cNvSpPr txBox="1"/>
          <p:nvPr>
            <p:ph idx="2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Tópico/subtítulo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01" y="1858825"/>
            <a:ext cx="1927100" cy="9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472572" y="2048325"/>
            <a:ext cx="15777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rPr>
              <a:t>Lorem ipsum dolor</a:t>
            </a:r>
            <a:endParaRPr b="1">
              <a:solidFill>
                <a:srgbClr val="562B8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526" y="3361225"/>
            <a:ext cx="1927100" cy="9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4091035" y="1244325"/>
            <a:ext cx="15777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rPr>
              <a:t>Lorem ipsum dolor</a:t>
            </a:r>
            <a:endParaRPr b="1">
              <a:solidFill>
                <a:srgbClr val="562B8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626" y="1860575"/>
            <a:ext cx="1927100" cy="9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3986239" y="2048325"/>
            <a:ext cx="17733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rPr>
              <a:t>Lorem ipsum dolor</a:t>
            </a:r>
            <a:endParaRPr b="1">
              <a:solidFill>
                <a:srgbClr val="562B8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64" y="2800360"/>
            <a:ext cx="1357767" cy="13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 rotWithShape="1">
          <a:blip r:embed="rId6">
            <a:alphaModFix/>
          </a:blip>
          <a:srcRect b="-2438" l="-13769" r="-2523" t="0"/>
          <a:stretch/>
        </p:blipFill>
        <p:spPr>
          <a:xfrm>
            <a:off x="1931871" y="1819730"/>
            <a:ext cx="1916424" cy="141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7">
            <a:alphaModFix/>
          </a:blip>
          <a:srcRect b="2909" l="0" r="0" t="2919"/>
          <a:stretch/>
        </p:blipFill>
        <p:spPr>
          <a:xfrm>
            <a:off x="4046751" y="3055738"/>
            <a:ext cx="1804681" cy="1335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3"/>
          <p:cNvCxnSpPr>
            <a:stCxn id="199" idx="3"/>
          </p:cNvCxnSpPr>
          <p:nvPr/>
        </p:nvCxnSpPr>
        <p:spPr>
          <a:xfrm flipH="1" rot="10800000">
            <a:off x="1885831" y="3032797"/>
            <a:ext cx="521700" cy="45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3550476" y="2887975"/>
            <a:ext cx="685800" cy="548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3"/>
          <p:cNvCxnSpPr/>
          <p:nvPr/>
        </p:nvCxnSpPr>
        <p:spPr>
          <a:xfrm flipH="1" rot="10800000">
            <a:off x="5668714" y="2918372"/>
            <a:ext cx="670800" cy="62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3"/>
          <p:cNvCxnSpPr/>
          <p:nvPr/>
        </p:nvCxnSpPr>
        <p:spPr>
          <a:xfrm>
            <a:off x="6339526" y="2918375"/>
            <a:ext cx="4674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" name="Google Shape;20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8251" y="1476334"/>
            <a:ext cx="1649775" cy="17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9320" y="3189537"/>
            <a:ext cx="2916470" cy="106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7024285" y="3321599"/>
            <a:ext cx="15777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rPr>
              <a:t>Lorem ipsum dolor</a:t>
            </a:r>
            <a:endParaRPr b="1" sz="1800">
              <a:solidFill>
                <a:srgbClr val="562B8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33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Título</a:t>
            </a:r>
            <a:endParaRPr/>
          </a:p>
        </p:txBody>
      </p:sp>
      <p:sp>
        <p:nvSpPr>
          <p:cNvPr id="210" name="Google Shape;210;p33"/>
          <p:cNvSpPr txBox="1"/>
          <p:nvPr>
            <p:ph idx="2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Tópico/subtítulo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926" y="3513625"/>
            <a:ext cx="1927100" cy="9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196" y="154347"/>
            <a:ext cx="853300" cy="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b="2909" l="0" r="0" t="2919"/>
          <a:stretch/>
        </p:blipFill>
        <p:spPr>
          <a:xfrm>
            <a:off x="262850" y="1873848"/>
            <a:ext cx="3759600" cy="278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1498" y="1029875"/>
            <a:ext cx="3341224" cy="6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4625273" y="771725"/>
            <a:ext cx="6649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62B81"/>
                </a:solidFill>
                <a:latin typeface="Raleway"/>
                <a:ea typeface="Raleway"/>
                <a:cs typeface="Raleway"/>
                <a:sym typeface="Raleway"/>
              </a:rPr>
              <a:t>Título</a:t>
            </a:r>
            <a:endParaRPr b="1" sz="2000">
              <a:solidFill>
                <a:srgbClr val="562B8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5523"/>
              </a:buClr>
              <a:buSzPts val="1800"/>
              <a:buFont typeface="Roboto"/>
              <a:buChar char="●"/>
            </a:pPr>
            <a:r>
              <a:rPr b="1" lang="pt-BR" sz="1800">
                <a:solidFill>
                  <a:srgbClr val="F55523"/>
                </a:solidFill>
                <a:latin typeface="Roboto"/>
                <a:ea typeface="Roboto"/>
                <a:cs typeface="Roboto"/>
                <a:sym typeface="Roboto"/>
              </a:rPr>
              <a:t> Lorem ipsum</a:t>
            </a:r>
            <a:endParaRPr b="1" sz="1800">
              <a:solidFill>
                <a:srgbClr val="F5552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6975" y="1873850"/>
            <a:ext cx="3710166" cy="27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>
            <p:ph type="title"/>
          </p:nvPr>
        </p:nvSpPr>
        <p:spPr>
          <a:xfrm>
            <a:off x="-34125" y="458375"/>
            <a:ext cx="32394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Título</a:t>
            </a:r>
            <a:endParaRPr/>
          </a:p>
        </p:txBody>
      </p:sp>
      <p:sp>
        <p:nvSpPr>
          <p:cNvPr id="222" name="Google Shape;222;p34"/>
          <p:cNvSpPr txBox="1"/>
          <p:nvPr>
            <p:ph idx="2" type="subTitle"/>
          </p:nvPr>
        </p:nvSpPr>
        <p:spPr>
          <a:xfrm>
            <a:off x="914800" y="953663"/>
            <a:ext cx="15570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Tópico/subtítulo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Ilustrações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resentação Padrão Mobiliz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